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2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2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72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061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008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408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45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7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78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764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6FB70-02A9-43A0-8A3A-DB4BDC89C73D}" type="datetimeFigureOut">
              <a:rPr lang="en-GB" smtClean="0"/>
              <a:t>14/07/2020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9D618-9D12-43F5-8C73-5DED8CEBB6F7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1209144326,&quot;Placement&quot;:&quot;Footer&quot;,&quot;Top&quot;:506.127167,&quot;Left&quot;:0.0,&quot;SlideWidth&quot;:960,&quot;SlideHeight&quot;:540}"/>
          <p:cNvSpPr txBox="1"/>
          <p:nvPr userDrawn="1"/>
        </p:nvSpPr>
        <p:spPr>
          <a:xfrm>
            <a:off x="0" y="6427815"/>
            <a:ext cx="941373" cy="43018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GB" sz="1100">
                <a:solidFill>
                  <a:srgbClr val="000000"/>
                </a:solidFill>
                <a:latin typeface="Arial" panose="020B0604020202020204" pitchFamily="34" charset="0"/>
              </a:rPr>
              <a:t>SW Public
General</a:t>
            </a:r>
          </a:p>
        </p:txBody>
      </p:sp>
    </p:spTree>
    <p:extLst>
      <p:ext uri="{BB962C8B-B14F-4D97-AF65-F5344CB8AC3E}">
        <p14:creationId xmlns:p14="http://schemas.microsoft.com/office/powerpoint/2010/main" val="419996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microsoft.com/office/2007/relationships/media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3A4F3B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1488"/>
            <a:ext cx="12192000" cy="5913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545" y="10081"/>
            <a:ext cx="543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Logging in and inviting a colleague</a:t>
            </a:r>
          </a:p>
        </p:txBody>
      </p:sp>
    </p:spTree>
    <p:extLst>
      <p:ext uri="{BB962C8B-B14F-4D97-AF65-F5344CB8AC3E}">
        <p14:creationId xmlns:p14="http://schemas.microsoft.com/office/powerpoint/2010/main" val="10791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A4F33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106" y="522514"/>
            <a:ext cx="11657529" cy="5654449"/>
          </a:xfrm>
        </p:spPr>
      </p:pic>
      <p:sp>
        <p:nvSpPr>
          <p:cNvPr id="5" name="TextBox 4"/>
          <p:cNvSpPr txBox="1"/>
          <p:nvPr/>
        </p:nvSpPr>
        <p:spPr>
          <a:xfrm>
            <a:off x="188106" y="153182"/>
            <a:ext cx="811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Receiving an invite from your admin &amp; registering</a:t>
            </a:r>
          </a:p>
        </p:txBody>
      </p:sp>
    </p:spTree>
    <p:extLst>
      <p:ext uri="{BB962C8B-B14F-4D97-AF65-F5344CB8AC3E}">
        <p14:creationId xmlns:p14="http://schemas.microsoft.com/office/powerpoint/2010/main" val="70186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B8875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  <p:pic>
        <p:nvPicPr>
          <p:cNvPr id="4" name="0D431B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49656.507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9306"/>
            <a:ext cx="5957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Transfer from case manager to case manager </a:t>
            </a:r>
          </a:p>
        </p:txBody>
      </p:sp>
    </p:spTree>
    <p:extLst>
      <p:ext uri="{BB962C8B-B14F-4D97-AF65-F5344CB8AC3E}">
        <p14:creationId xmlns:p14="http://schemas.microsoft.com/office/powerpoint/2010/main" val="17988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6A850B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8638"/>
            <a:ext cx="12192000" cy="5799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964" y="0"/>
            <a:ext cx="459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Change Case Manager and End Customer</a:t>
            </a:r>
          </a:p>
        </p:txBody>
      </p:sp>
    </p:spTree>
    <p:extLst>
      <p:ext uri="{BB962C8B-B14F-4D97-AF65-F5344CB8AC3E}">
        <p14:creationId xmlns:p14="http://schemas.microsoft.com/office/powerpoint/2010/main" val="171211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5803DF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81789"/>
            <a:ext cx="12192000" cy="584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91C083-1E92-46EE-B676-46D4B162B17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Difference between Admin and Member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74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40983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0"/>
            <a:ext cx="12192000" cy="584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87259A-8577-4489-A6A6-FA7B6F4B8F29}"/>
              </a:ext>
            </a:extLst>
          </p:cNvPr>
          <p:cNvSpPr txBox="1"/>
          <p:nvPr/>
        </p:nvSpPr>
        <p:spPr>
          <a:xfrm>
            <a:off x="157413" y="77203"/>
            <a:ext cx="40399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Case Manager and End Customer – more detail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17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46D9872683446A9F5E4571AC45265" ma:contentTypeVersion="12" ma:contentTypeDescription="Create a new document." ma:contentTypeScope="" ma:versionID="52c0fdfb89218be24bcd45d9a61de1b1">
  <xsd:schema xmlns:xsd="http://www.w3.org/2001/XMLSchema" xmlns:xs="http://www.w3.org/2001/XMLSchema" xmlns:p="http://schemas.microsoft.com/office/2006/metadata/properties" xmlns:ns2="2384ef50-3f2e-47d9-90fc-9142e52b8948" xmlns:ns3="13760b7e-8743-46c0-9542-cb4f3fad26ea" targetNamespace="http://schemas.microsoft.com/office/2006/metadata/properties" ma:root="true" ma:fieldsID="d5dc0b3258dd0ebc49bdafd67e65454e" ns2:_="" ns3:_="">
    <xsd:import namespace="2384ef50-3f2e-47d9-90fc-9142e52b8948"/>
    <xsd:import namespace="13760b7e-8743-46c0-9542-cb4f3fad26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84ef50-3f2e-47d9-90fc-9142e52b8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60b7e-8743-46c0-9542-cb4f3fad26e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760b7e-8743-46c0-9542-cb4f3fad26ea">
      <UserInfo>
        <DisplayName>Rory Monaghan</DisplayName>
        <AccountId>4961</AccountId>
        <AccountType/>
      </UserInfo>
      <UserInfo>
        <DisplayName>Sharon D'Arcy</DisplayName>
        <AccountId>159</AccountId>
        <AccountType/>
      </UserInfo>
      <UserInfo>
        <DisplayName>Calum Rodger</DisplayName>
        <AccountId>87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F83015E-B275-418E-9017-68A755F5C3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80BA2D-8978-44BA-8EBD-69CF61124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84ef50-3f2e-47d9-90fc-9142e52b8948"/>
    <ds:schemaRef ds:uri="13760b7e-8743-46c0-9542-cb4f3fad26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C1FD0E-DF9B-4E11-ABB1-65F22EA7B29B}">
  <ds:schemaRefs>
    <ds:schemaRef ds:uri="http://schemas.microsoft.com/office/2006/metadata/properties"/>
    <ds:schemaRef ds:uri="http://schemas.microsoft.com/office/infopath/2007/PartnerControls"/>
    <ds:schemaRef ds:uri="13760b7e-8743-46c0-9542-cb4f3fad26e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43</Words>
  <Application>Microsoft Office PowerPoint</Application>
  <PresentationFormat>Widescreen</PresentationFormat>
  <Paragraphs>6</Paragraphs>
  <Slides>6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Scottish Water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Davidson</dc:creator>
  <cp:lastModifiedBy>Donna Davidson</cp:lastModifiedBy>
  <cp:revision>8</cp:revision>
  <dcterms:created xsi:type="dcterms:W3CDTF">2020-07-08T15:34:54Z</dcterms:created>
  <dcterms:modified xsi:type="dcterms:W3CDTF">2020-07-14T10:47:28Z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536a47-2c6d-41d9-b3a1-69669c96975a_Enabled">
    <vt:lpwstr>true</vt:lpwstr>
  </property>
  <property fmtid="{D5CDD505-2E9C-101B-9397-08002B2CF9AE}" pid="3" name="MSIP_Label_5e536a47-2c6d-41d9-b3a1-69669c96975a_SetDate">
    <vt:lpwstr>2020-07-09T07:30:26Z</vt:lpwstr>
  </property>
  <property fmtid="{D5CDD505-2E9C-101B-9397-08002B2CF9AE}" pid="4" name="MSIP_Label_5e536a47-2c6d-41d9-b3a1-69669c96975a_Method">
    <vt:lpwstr>Privileged</vt:lpwstr>
  </property>
  <property fmtid="{D5CDD505-2E9C-101B-9397-08002B2CF9AE}" pid="5" name="MSIP_Label_5e536a47-2c6d-41d9-b3a1-69669c96975a_Name">
    <vt:lpwstr>5e536a47-2c6d-41d9-b3a1-69669c96975a</vt:lpwstr>
  </property>
  <property fmtid="{D5CDD505-2E9C-101B-9397-08002B2CF9AE}" pid="6" name="MSIP_Label_5e536a47-2c6d-41d9-b3a1-69669c96975a_SiteId">
    <vt:lpwstr>f90bd2e7-b5c0-4b25-9e27-226ff8b6c17b</vt:lpwstr>
  </property>
  <property fmtid="{D5CDD505-2E9C-101B-9397-08002B2CF9AE}" pid="7" name="MSIP_Label_5e536a47-2c6d-41d9-b3a1-69669c96975a_ActionId">
    <vt:lpwstr>a3cc6aa2-d31e-41ce-9c24-0000859e1881</vt:lpwstr>
  </property>
  <property fmtid="{D5CDD505-2E9C-101B-9397-08002B2CF9AE}" pid="8" name="MSIP_Label_5e536a47-2c6d-41d9-b3a1-69669c96975a_ContentBits">
    <vt:lpwstr>2</vt:lpwstr>
  </property>
  <property fmtid="{D5CDD505-2E9C-101B-9397-08002B2CF9AE}" pid="9" name="ContentTypeId">
    <vt:lpwstr>0x010100D8C46D9872683446A9F5E4571AC45265</vt:lpwstr>
  </property>
  <property fmtid="{D5CDD505-2E9C-101B-9397-08002B2CF9AE}" pid="10" name="Order">
    <vt:r8>1417400</vt:r8>
  </property>
  <property fmtid="{D5CDD505-2E9C-101B-9397-08002B2CF9AE}" pid="11" name="ComplianceAssetId">
    <vt:lpwstr/>
  </property>
</Properties>
</file>